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85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3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31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19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46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55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46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76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42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879330-28B4-4823-9DFF-E9DBB9A2C151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99DD2C-914F-4AEC-ACD5-7D231DCA3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7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6C279AE-C25B-3E47-3CDB-7C449285C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DC80ABE-A33D-A734-31C5-6095CE33D114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53B66BC-25CF-3A06-A4B8-F2E10DBD31B4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41047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2026-06-01T13:17:30Z</dcterms:created>
  <dcterms:modified xsi:type="dcterms:W3CDTF">2026-06-01T13:18:01Z</dcterms:modified>
</cp:coreProperties>
</file>